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5" r:id="rId8"/>
    <p:sldId id="271" r:id="rId9"/>
    <p:sldId id="273" r:id="rId10"/>
    <p:sldId id="259" r:id="rId11"/>
    <p:sldId id="260" r:id="rId12"/>
    <p:sldId id="261" r:id="rId13"/>
    <p:sldId id="276" r:id="rId14"/>
    <p:sldId id="277" r:id="rId15"/>
    <p:sldId id="278" r:id="rId16"/>
    <p:sldId id="279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84" d="100"/>
          <a:sy n="84" d="100"/>
        </p:scale>
        <p:origin x="1430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0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8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4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9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3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4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3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4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068D6D-9EC7-47CA-AC02-D32421007F8A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2DE2FE-99DA-43A0-A8F2-27038E4D5BC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3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4801"/>
            <a:ext cx="7772400" cy="10668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THEKKA</a:t>
            </a:r>
            <a:endParaRPr lang="en-US" sz="6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12192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Here for your taste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5334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Submitted to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MS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PREETI SAINI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53000" y="5105400"/>
            <a:ext cx="3886200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>Submitted by</a:t>
            </a:r>
          </a:p>
          <a:p>
            <a:pPr lvl="0" fontAlgn="base">
              <a:spcBef>
                <a:spcPct val="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Arial" pitchFamily="34" charset="0"/>
              </a:rPr>
              <a:t>NIKHIL RAWAL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>– 1810992061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ts val="600"/>
              </a:spcAft>
            </a:pPr>
            <a:r>
              <a:rPr lang="en-US" dirty="0" smtClean="0">
                <a:latin typeface="Times New Roman" pitchFamily="18" charset="0"/>
                <a:cs typeface="Arial" pitchFamily="34" charset="0"/>
              </a:rPr>
              <a:t>SHIVAM BANSAL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>- 1810992032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AutoShape 4" descr="Image result for the thekk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52601"/>
            <a:ext cx="7467600" cy="274796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surbhi clg\project\images\unnam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28600"/>
            <a:ext cx="895350" cy="89535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200400" y="152400"/>
            <a:ext cx="1954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Home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8839199" cy="4573588"/>
          </a:xfr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surbhi clg\project\images\4decc01d0c5560d9bae55d8828e8276c_thinking-smiley-clipart-1-thinking-smiley-face-clip-art_450-42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763916">
            <a:off x="2296557" y="321936"/>
            <a:ext cx="876300" cy="82761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276600" y="304800"/>
            <a:ext cx="29738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About Us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1"/>
            <a:ext cx="7543799" cy="4116388"/>
          </a:xfrm>
        </p:spPr>
      </p:pic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4227" y="381000"/>
            <a:ext cx="2300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MENU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46263"/>
            <a:ext cx="7772399" cy="4022725"/>
          </a:xfr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04878" y="381000"/>
            <a:ext cx="5519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REGISTRATION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17008713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7287" y="381000"/>
            <a:ext cx="6654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CREATE ACCOUNT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32097168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06450" y="381000"/>
            <a:ext cx="2916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OFFERS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791177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43938" y="381000"/>
            <a:ext cx="4641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CONTACT US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0729563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852" y="2895600"/>
            <a:ext cx="4232148" cy="1450757"/>
          </a:xfrm>
        </p:spPr>
        <p:txBody>
          <a:bodyPr>
            <a:noAutofit/>
          </a:bodyPr>
          <a:lstStyle/>
          <a:p>
            <a:r>
              <a:rPr lang="en-IN" sz="6000" b="1" dirty="0" smtClean="0">
                <a:solidFill>
                  <a:srgbClr val="0070C0"/>
                </a:solidFill>
                <a:latin typeface="Algerian" panose="04020705040A02060702" pitchFamily="82" charset="0"/>
              </a:rPr>
              <a:t>THANKYOU</a:t>
            </a:r>
            <a:endParaRPr lang="en-IN" sz="6000" b="1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" y="2057400"/>
            <a:ext cx="4572000" cy="3429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222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Autofit/>
          </a:bodyPr>
          <a:lstStyle/>
          <a:p>
            <a:r>
              <a:rPr lang="en-US" sz="5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Is An Era Of  Technology  And The Technology Is So Fast That Anyone Can Do Anything In A Click. The Internet Is The Way That Helps A Person In All Aspects. 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People Tend To Google Around The Best And The Affordable Stores Around The City Before Going For Shopping.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THEKKA Established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 1989, and Is A Trendsetter In Supplying The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beverages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At The Most Competitive Prices. 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572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THEKKA 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A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bar 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Located In Sector </a:t>
            </a:r>
          </a:p>
          <a:p>
            <a:pPr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22-A In The City Beautiful Chandigarh. </a:t>
            </a:r>
          </a:p>
          <a:p>
            <a:pPr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 descr="D:\surbhi clg\project\images\4decc01d0c5560d9bae55d8828e8276c_thinking-smiley-clipart-1-thinking-smiley-face-clip-art_450-42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861512">
            <a:off x="1062389" y="305671"/>
            <a:ext cx="805080" cy="76035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33600" y="0"/>
            <a:ext cx="5084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About The Store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590801"/>
            <a:ext cx="8229600" cy="2590799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Increase Sales.</a:t>
            </a: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Become An Authoritative Resource And Providing Quality Content On Our Website, Regularly Adding New Information, Establishing Trust, Marketing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Ourr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Site On Other Websites And Social Media.</a:t>
            </a: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Improve Interaction With Existing And Potential Customers.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D:\surbhi clg\project\images\ai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304800"/>
            <a:ext cx="2128837" cy="22217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609600"/>
            <a:ext cx="6400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Aims And Objectives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5791200" cy="715962"/>
          </a:xfrm>
        </p:spPr>
        <p:txBody>
          <a:bodyPr>
            <a:noAutofit/>
          </a:bodyPr>
          <a:lstStyle/>
          <a:p>
            <a:pPr algn="l"/>
            <a:r>
              <a:rPr lang="en-US" sz="5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Technology</a:t>
            </a:r>
            <a:r>
              <a:rPr lang="en-US" sz="48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495800"/>
          </a:xfrm>
        </p:spPr>
        <p:txBody>
          <a:bodyPr>
            <a:normAutofit/>
          </a:bodyPr>
          <a:lstStyle/>
          <a:p>
            <a:r>
              <a:rPr lang="en-US" sz="2200" u="sng" dirty="0">
                <a:latin typeface="Times New Roman" pitchFamily="18" charset="0"/>
                <a:cs typeface="Times New Roman" pitchFamily="18" charset="0"/>
              </a:rPr>
              <a:t>Hardware :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Intel(R) Core ™ i5-5200U CPU @ 2.20 GHz with 4.00 GB RAM</a:t>
            </a:r>
          </a:p>
          <a:p>
            <a:pPr lvl="1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u="sng" dirty="0">
                <a:latin typeface="Times New Roman" pitchFamily="18" charset="0"/>
                <a:cs typeface="Times New Roman" pitchFamily="18" charset="0"/>
              </a:rPr>
              <a:t>Operating System :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64 -  Bit Windows </a:t>
            </a:r>
          </a:p>
          <a:p>
            <a:pPr lvl="1"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u="sng" dirty="0">
                <a:latin typeface="Times New Roman" pitchFamily="18" charset="0"/>
                <a:cs typeface="Times New Roman" pitchFamily="18" charset="0"/>
              </a:rPr>
              <a:t>Software :</a:t>
            </a: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Windows10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Notepad/Sublime text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5122" name="Picture 2" descr="D:\surbhi clg\project\images\Intel-logo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1295400"/>
            <a:ext cx="838200" cy="556006"/>
          </a:xfrm>
          <a:prstGeom prst="rect">
            <a:avLst/>
          </a:prstGeom>
          <a:noFill/>
        </p:spPr>
      </p:pic>
      <p:pic>
        <p:nvPicPr>
          <p:cNvPr id="5124" name="Picture 4" descr="D:\surbhi clg\project\images\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038600"/>
            <a:ext cx="1162050" cy="1162050"/>
          </a:xfrm>
          <a:prstGeom prst="rect">
            <a:avLst/>
          </a:prstGeom>
          <a:noFill/>
        </p:spPr>
      </p:pic>
      <p:pic>
        <p:nvPicPr>
          <p:cNvPr id="5125" name="Picture 5" descr="D:\surbhi clg\project\images\dreamweaver-cs6-logo-E75CAF69F3-seeklogo.c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4191000"/>
            <a:ext cx="859691" cy="838199"/>
          </a:xfrm>
          <a:prstGeom prst="rect">
            <a:avLst/>
          </a:prstGeom>
          <a:noFill/>
        </p:spPr>
      </p:pic>
      <p:pic>
        <p:nvPicPr>
          <p:cNvPr id="5126" name="Picture 6" descr="D:\surbhi clg\project\images\Windows-7-log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2590800"/>
            <a:ext cx="2043113" cy="12573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Designing And Scripting Language</a:t>
            </a:r>
          </a:p>
          <a:p>
            <a:pPr>
              <a:buNone/>
            </a:pPr>
            <a:endParaRPr lang="en-US" sz="2400" u="sng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Html5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Css3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Javascript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Browser </a:t>
            </a:r>
          </a:p>
          <a:p>
            <a:pPr>
              <a:buNone/>
            </a:pPr>
            <a:endParaRPr lang="en-US" sz="2400" u="sng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Google Chrome(64-BIT)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C:\Users\DELL\Desktop\HTML5_CSS_JavaScript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209800"/>
            <a:ext cx="3013710" cy="127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 descr="Image result for chr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55" y="3657600"/>
            <a:ext cx="1066800" cy="1068010"/>
          </a:xfrm>
          <a:prstGeom prst="rect">
            <a:avLst/>
          </a:prstGeom>
        </p:spPr>
      </p:pic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u="sng" dirty="0"/>
              <a:t> Features Of </a:t>
            </a:r>
            <a:r>
              <a:rPr lang="en-US" b="1" u="sng" dirty="0" err="1"/>
              <a:t>Css</a:t>
            </a:r>
            <a:endParaRPr lang="en-US" b="1" u="sng" dirty="0"/>
          </a:p>
          <a:p>
            <a:pPr>
              <a:buNone/>
            </a:pPr>
            <a:endParaRPr lang="en-US" u="sng" dirty="0"/>
          </a:p>
          <a:p>
            <a:pPr lvl="0"/>
            <a:r>
              <a:rPr lang="en-US" dirty="0"/>
              <a:t>Easier to maintain and update </a:t>
            </a:r>
          </a:p>
          <a:p>
            <a:pPr lvl="0"/>
            <a:r>
              <a:rPr lang="en-US" dirty="0"/>
              <a:t>Greater consistency in design </a:t>
            </a:r>
          </a:p>
          <a:p>
            <a:pPr lvl="0"/>
            <a:r>
              <a:rPr lang="en-US" dirty="0"/>
              <a:t>More formatting options </a:t>
            </a:r>
          </a:p>
          <a:p>
            <a:pPr lvl="0"/>
            <a:r>
              <a:rPr lang="en-US" dirty="0"/>
              <a:t>Lightweight code</a:t>
            </a:r>
          </a:p>
          <a:p>
            <a:pPr lvl="0"/>
            <a:r>
              <a:rPr lang="en-US" dirty="0"/>
              <a:t>Ease of presenting different styles to different viewer</a:t>
            </a:r>
          </a:p>
          <a:p>
            <a:pPr lvl="0"/>
            <a:r>
              <a:rPr lang="en-US" dirty="0"/>
              <a:t>Greater accessibility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u="sng" dirty="0"/>
              <a:t> Features Of </a:t>
            </a:r>
            <a:r>
              <a:rPr lang="en-US" b="1" u="sng" dirty="0" err="1"/>
              <a:t>Javascript</a:t>
            </a:r>
            <a:r>
              <a:rPr lang="en-US" b="1" u="sng" dirty="0"/>
              <a:t> </a:t>
            </a:r>
          </a:p>
          <a:p>
            <a:pPr>
              <a:buNone/>
            </a:pPr>
            <a:endParaRPr lang="en-US" u="sng" dirty="0"/>
          </a:p>
          <a:p>
            <a:pPr lvl="0"/>
            <a:r>
              <a:rPr lang="en-US" dirty="0" err="1"/>
              <a:t>Javascript</a:t>
            </a:r>
            <a:r>
              <a:rPr lang="en-US" dirty="0"/>
              <a:t> is executed on the client side.</a:t>
            </a:r>
          </a:p>
          <a:p>
            <a:pPr lvl="0"/>
            <a:r>
              <a:rPr lang="en-US" dirty="0" err="1"/>
              <a:t>Javascript</a:t>
            </a:r>
            <a:r>
              <a:rPr lang="en-US" dirty="0"/>
              <a:t> is a relatively easy language.</a:t>
            </a:r>
          </a:p>
          <a:p>
            <a:pPr lvl="0"/>
            <a:r>
              <a:rPr lang="en-US" dirty="0" err="1"/>
              <a:t>Javascript</a:t>
            </a:r>
            <a:r>
              <a:rPr lang="en-US" dirty="0"/>
              <a:t> is relatively fast to the end user.</a:t>
            </a:r>
          </a:p>
          <a:p>
            <a:pPr lvl="0"/>
            <a:r>
              <a:rPr lang="en-US" dirty="0"/>
              <a:t>Extended functionality to web pages.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24200" y="304800"/>
            <a:ext cx="2649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Features</a:t>
            </a:r>
          </a:p>
        </p:txBody>
      </p:sp>
      <p:pic>
        <p:nvPicPr>
          <p:cNvPr id="6" name="Picture 5" descr="C:\Users\DELL\Desktop\HTML5_CSS_JavaScript.png"/>
          <p:cNvPicPr/>
          <p:nvPr/>
        </p:nvPicPr>
        <p:blipFill>
          <a:blip r:embed="rId2"/>
          <a:srcRect l="32870" r="31732"/>
          <a:stretch>
            <a:fillRect/>
          </a:stretch>
        </p:blipFill>
        <p:spPr bwMode="auto">
          <a:xfrm>
            <a:off x="6172200" y="1143000"/>
            <a:ext cx="1066800" cy="127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DELL\Desktop\HTML5_CSS_JavaScript.png"/>
          <p:cNvPicPr/>
          <p:nvPr/>
        </p:nvPicPr>
        <p:blipFill>
          <a:blip r:embed="rId2"/>
          <a:srcRect l="65740" r="-3666"/>
          <a:stretch>
            <a:fillRect/>
          </a:stretch>
        </p:blipFill>
        <p:spPr bwMode="auto">
          <a:xfrm>
            <a:off x="6324600" y="4114800"/>
            <a:ext cx="1143000" cy="127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200400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Only front-end technologies like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css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and html is used.</a:t>
            </a:r>
          </a:p>
          <a:p>
            <a:pPr lvl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Back-end technologies like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asp.Net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databse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like ACCESS and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could be incorporated.</a:t>
            </a:r>
          </a:p>
          <a:p>
            <a:pPr lvl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It could be made to accept online orders.</a:t>
            </a:r>
          </a:p>
          <a:p>
            <a:pPr lvl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Online payment feature can also be added. </a:t>
            </a:r>
          </a:p>
        </p:txBody>
      </p:sp>
      <p:pic>
        <p:nvPicPr>
          <p:cNvPr id="10242" name="Picture 2" descr="D:\surbhi clg\project\images\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569393">
            <a:off x="283218" y="257862"/>
            <a:ext cx="1585198" cy="158519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19400" y="381000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Limitations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400" y="990600"/>
            <a:ext cx="7188892" cy="1323439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none" lIns="91440" tIns="45720" rIns="91440" bIns="45720">
            <a:prstTxWarp prst="textDeflate">
              <a:avLst/>
            </a:prstTxWarp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8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Screen Layouts</a:t>
            </a:r>
            <a:endParaRPr lang="en-US" sz="8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493</TotalTime>
  <Words>257</Words>
  <Application>Microsoft Office PowerPoint</Application>
  <PresentationFormat>On-screen Show (4:3)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Times New Roman</vt:lpstr>
      <vt:lpstr>Wingdings</vt:lpstr>
      <vt:lpstr>Retrospect</vt:lpstr>
      <vt:lpstr>THE THEKKA</vt:lpstr>
      <vt:lpstr>Introduction</vt:lpstr>
      <vt:lpstr>PowerPoint Presentation</vt:lpstr>
      <vt:lpstr>PowerPoint Presentation</vt:lpstr>
      <vt:lpstr>Technology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nikhilrawal4775@gmail.com</cp:lastModifiedBy>
  <cp:revision>58</cp:revision>
  <dcterms:created xsi:type="dcterms:W3CDTF">2017-04-22T13:36:15Z</dcterms:created>
  <dcterms:modified xsi:type="dcterms:W3CDTF">2019-11-13T09:33:39Z</dcterms:modified>
</cp:coreProperties>
</file>